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72" y="10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80CF8-6932-432F-A7CC-109EFFEA1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40B5A-7522-4674-A4AA-35B3DC9AB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D16A3-CB08-4698-AAF9-38637E7FB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B69F-3093-4F0B-8CCE-A1555E46180B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FDB21-CC15-497D-944A-961D1CFCB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34222-CF54-4CE6-AD95-4E707E8A0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432A9-247E-4859-A558-7F5ABDDDE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35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B3D60-8484-49DF-A74D-89B44E1D5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E31713-A6DE-4278-8B75-4A649DA72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C1B6D-8FA2-4DD4-AC33-31EA1088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B69F-3093-4F0B-8CCE-A1555E46180B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BE633-4A14-4226-BE23-CFC5C7C4C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413FC-AA75-422B-9813-53581EE60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432A9-247E-4859-A558-7F5ABDDDE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83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479EA3-44A4-4E8E-BF96-C4C5F19A92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F8D8E0-7ED9-4EA4-BA15-110C2E776C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242B6-A15F-4F16-BE8C-5ECD19330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B69F-3093-4F0B-8CCE-A1555E46180B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185DE-3673-417C-BB77-6C89C4011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59304-49BD-4D9D-96E3-22D54EA23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432A9-247E-4859-A558-7F5ABDDDE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1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B60B0-0ADF-4B10-B606-B980AD846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78B53-886F-409E-B3AA-F9484B87F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491BE-1AB6-44F2-8BD2-EC87A7068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B69F-3093-4F0B-8CCE-A1555E46180B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41262-2DCE-40F9-8D55-08F5C6BE8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64A88-20B1-4C89-B5BB-6FE7CA1C2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432A9-247E-4859-A558-7F5ABDDDE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15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A63A4-D470-473B-A2CA-42BD6C48E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9C98F-DDCC-477E-838D-41986BAAA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68D71-A777-4768-9D7E-A297DFEF6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B69F-3093-4F0B-8CCE-A1555E46180B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16ACE-B92D-4902-B7C2-04037C297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74459-98EB-4187-9896-75BCA81A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432A9-247E-4859-A558-7F5ABDDDE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08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8EEB7-7C2C-41D1-A9AF-382346AF1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6EEAD-1C04-4871-B939-FF4E17F0BC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007DC3-3621-477D-BC49-4D7D21AAB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A306DB-926A-485D-95E9-42E3D4803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B69F-3093-4F0B-8CCE-A1555E46180B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1A907F-7F05-4807-B707-FFC6056F1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74D64F-4880-473A-ADFC-C486D940D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432A9-247E-4859-A558-7F5ABDDDE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60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86FA0-3741-4A5A-B327-27FE90B08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76748-AC78-44B6-9FC3-77EE004A4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A94C4-D425-4F04-86A5-ABFBB7A49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16C6E4-4D88-476C-8694-C1986691FB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60FDB5-CDBD-47EE-A0F8-07BDC1DB15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38D0D9-56A3-4908-BA5D-AB65ACB60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B69F-3093-4F0B-8CCE-A1555E46180B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4EFDE3-AEE3-4C20-8278-E872B5FDC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001012-CFE3-4A3B-9E43-3DD0FC309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432A9-247E-4859-A558-7F5ABDDDE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13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14503-827E-448F-888B-83D669DDE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6CF22D-669A-490A-A564-66535240D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B69F-3093-4F0B-8CCE-A1555E46180B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9FFA96-FCC0-47D8-B453-21275EA4B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E4EBAB-1B9A-4462-9B53-C215051F7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432A9-247E-4859-A558-7F5ABDDDE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04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45F9B7-F48B-406C-A324-A4414106F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B69F-3093-4F0B-8CCE-A1555E46180B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3D9DFB-9186-4F8B-BEEA-318178D44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4E181-6313-46CE-8F2D-4C0B639CB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432A9-247E-4859-A558-7F5ABDDDE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95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36724-2985-42E1-9039-8668467B6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8DB6D-29FC-4DD9-9E37-7C6D21CF7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B1342E-A388-45F0-A5D7-DC6223207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1B058-50F7-485C-9413-286A20DAB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B69F-3093-4F0B-8CCE-A1555E46180B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03229B-0D13-40B0-B86D-6A5EF7F1B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BF9282-534F-4F48-A251-970ECAE1A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432A9-247E-4859-A558-7F5ABDDDE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21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92F61-FFDB-44C2-968B-BC81A5E93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46B2D8-03C9-495E-9561-12C2D54A43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A0E7DF-BD91-4FB9-B19C-2BAE22015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DEB2F0-4882-4A74-9325-89413ADF7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B69F-3093-4F0B-8CCE-A1555E46180B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3060CB-47B6-43BD-91E5-BE1CBD42E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7D62BD-8A1C-4FA7-8861-CCD1EB1D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432A9-247E-4859-A558-7F5ABDDDE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41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9100F2-E2E4-441B-8711-AAFB9DAE5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DB87A-AE22-4DEB-9B41-9AC9A292F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89BFB-20C5-42C0-A773-4A221816AA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2B69F-3093-4F0B-8CCE-A1555E46180B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BCEBA-C0C0-4CCF-A285-0B2D4CC0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5E724-BF3A-4C9D-99D8-73E2786FA0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432A9-247E-4859-A558-7F5ABDDDE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08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B51B11D-BBCD-47C7-A599-1EDA2F22F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549726"/>
            <a:ext cx="11438793" cy="1844256"/>
          </a:xfrm>
          <a:prstGeom prst="rect">
            <a:avLst/>
          </a:prstGeom>
          <a:solidFill>
            <a:srgbClr val="404040">
              <a:alpha val="93000"/>
            </a:srgbClr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1CC1C1-44B9-47BD-87C8-E66EEAF99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544" y="4754880"/>
            <a:ext cx="11137392" cy="932688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DC30-4570-4558-A956-D013122A4F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815584"/>
            <a:ext cx="9144000" cy="420624"/>
          </a:xfrm>
        </p:spPr>
        <p:txBody>
          <a:bodyPr>
            <a:norm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A810F53-4CAC-492E-A2F9-C147AA509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4243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Timeline&#10;&#10;Description automatically generated">
            <a:extLst>
              <a:ext uri="{FF2B5EF4-FFF2-40B4-BE49-F238E27FC236}">
                <a16:creationId xmlns:a16="http://schemas.microsoft.com/office/drawing/2014/main" id="{C76C202A-655C-4172-9457-8A5848E672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5" r="6469" b="2598"/>
          <a:stretch/>
        </p:blipFill>
        <p:spPr>
          <a:xfrm>
            <a:off x="-62722" y="-106315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2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8FCC8C0-E811-4A6D-8F7E-186C088854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93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00B78702-C9C8-44E3-98BD-10660EAFCB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37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oup of people posing for a photo in front of a television&#10;&#10;Description automatically generated">
            <a:extLst>
              <a:ext uri="{FF2B5EF4-FFF2-40B4-BE49-F238E27FC236}">
                <a16:creationId xmlns:a16="http://schemas.microsoft.com/office/drawing/2014/main" id="{E4BEEBA7-CD21-493F-9DD3-5838A4C608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8" r="4104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41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41343AD-2017-441A-8A1E-C956449959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8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89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E825A84-3CAE-4843-BFA5-34F469C294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53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7C668A4-FF05-41B6-968C-0186099794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06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1FD91-BD07-4495-B5D6-C85B1ED73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application, map&#10;&#10;Description automatically generated">
            <a:extLst>
              <a:ext uri="{FF2B5EF4-FFF2-40B4-BE49-F238E27FC236}">
                <a16:creationId xmlns:a16="http://schemas.microsoft.com/office/drawing/2014/main" id="{D887E253-6BA8-47C1-BCE0-090AD8FD96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4" y="411358"/>
            <a:ext cx="10707626" cy="6081517"/>
          </a:xfrm>
        </p:spPr>
      </p:pic>
    </p:spTree>
    <p:extLst>
      <p:ext uri="{BB962C8B-B14F-4D97-AF65-F5344CB8AC3E}">
        <p14:creationId xmlns:p14="http://schemas.microsoft.com/office/powerpoint/2010/main" val="1277610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C4BF934A-CF9E-466B-8173-86910672AA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40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8EFCB01B-80DE-4311-AC71-5EF5E690E6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57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Chart, bar chart&#10;&#10;Description automatically generated">
            <a:extLst>
              <a:ext uri="{FF2B5EF4-FFF2-40B4-BE49-F238E27FC236}">
                <a16:creationId xmlns:a16="http://schemas.microsoft.com/office/drawing/2014/main" id="{50FB600E-F2D4-4A31-8D85-5EF47CF38A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800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60BA866-DE0D-4C19-B2B0-D0FEC0F982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90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JB Holston</dc:creator>
  <cp:lastModifiedBy>JB Holston</cp:lastModifiedBy>
  <cp:revision>1</cp:revision>
  <dcterms:created xsi:type="dcterms:W3CDTF">2020-11-23T13:38:50Z</dcterms:created>
  <dcterms:modified xsi:type="dcterms:W3CDTF">2020-11-23T13:39:49Z</dcterms:modified>
</cp:coreProperties>
</file>